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7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2" r:id="rId18"/>
    <p:sldId id="273" r:id="rId19"/>
    <p:sldId id="274" r:id="rId20"/>
    <p:sldId id="275" r:id="rId21"/>
    <p:sldId id="277" r:id="rId22"/>
    <p:sldId id="278" r:id="rId23"/>
    <p:sldId id="279" r:id="rId24"/>
    <p:sldId id="284" r:id="rId25"/>
    <p:sldId id="280" r:id="rId26"/>
    <p:sldId id="281" r:id="rId27"/>
    <p:sldId id="282" r:id="rId28"/>
    <p:sldId id="283" r:id="rId29"/>
    <p:sldId id="285" r:id="rId30"/>
  </p:sldIdLst>
  <p:sldSz cx="9144000" cy="5143500" type="screen16x9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61" autoAdjust="0"/>
    <p:restoredTop sz="94660"/>
  </p:normalViewPr>
  <p:slideViewPr>
    <p:cSldViewPr>
      <p:cViewPr varScale="1">
        <p:scale>
          <a:sx n="97" d="100"/>
          <a:sy n="97" d="100"/>
        </p:scale>
        <p:origin x="630" y="7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BC572-4FFD-4CAD-A1DE-1815F500F479}" type="datetimeFigureOut">
              <a:rPr lang="nl-NL" smtClean="0"/>
              <a:t>22-9-2017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619BA-3A98-44CA-B630-64707588EB3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245323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BC572-4FFD-4CAD-A1DE-1815F500F479}" type="datetimeFigureOut">
              <a:rPr lang="nl-NL" smtClean="0"/>
              <a:t>22-9-2017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619BA-3A98-44CA-B630-64707588EB3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22928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BC572-4FFD-4CAD-A1DE-1815F500F479}" type="datetimeFigureOut">
              <a:rPr lang="nl-NL" smtClean="0"/>
              <a:t>22-9-2017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619BA-3A98-44CA-B630-64707588EB3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282745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BC572-4FFD-4CAD-A1DE-1815F500F479}" type="datetimeFigureOut">
              <a:rPr lang="nl-NL" smtClean="0"/>
              <a:t>22-9-2017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619BA-3A98-44CA-B630-64707588EB3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987021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BC572-4FFD-4CAD-A1DE-1815F500F479}" type="datetimeFigureOut">
              <a:rPr lang="nl-NL" smtClean="0"/>
              <a:t>22-9-2017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619BA-3A98-44CA-B630-64707588EB3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841639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BC572-4FFD-4CAD-A1DE-1815F500F479}" type="datetimeFigureOut">
              <a:rPr lang="nl-NL" smtClean="0"/>
              <a:t>22-9-2017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619BA-3A98-44CA-B630-64707588EB3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218184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BC572-4FFD-4CAD-A1DE-1815F500F479}" type="datetimeFigureOut">
              <a:rPr lang="nl-NL" smtClean="0"/>
              <a:t>22-9-2017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619BA-3A98-44CA-B630-64707588EB3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660415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BC572-4FFD-4CAD-A1DE-1815F500F479}" type="datetimeFigureOut">
              <a:rPr lang="nl-NL" smtClean="0"/>
              <a:t>22-9-2017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619BA-3A98-44CA-B630-64707588EB3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573604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BC572-4FFD-4CAD-A1DE-1815F500F479}" type="datetimeFigureOut">
              <a:rPr lang="nl-NL" smtClean="0"/>
              <a:t>22-9-2017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619BA-3A98-44CA-B630-64707588EB3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469321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BC572-4FFD-4CAD-A1DE-1815F500F479}" type="datetimeFigureOut">
              <a:rPr lang="nl-NL" smtClean="0"/>
              <a:t>22-9-2017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619BA-3A98-44CA-B630-64707588EB3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545412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smtClean="0"/>
              <a:t>Klik op het pictogram als u een afbeelding wilt toevoegen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BC572-4FFD-4CAD-A1DE-1815F500F479}" type="datetimeFigureOut">
              <a:rPr lang="nl-NL" smtClean="0"/>
              <a:t>22-9-2017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619BA-3A98-44CA-B630-64707588EB3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437440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2BC572-4FFD-4CAD-A1DE-1815F500F479}" type="datetimeFigureOut">
              <a:rPr lang="nl-NL" smtClean="0"/>
              <a:t>22-9-2017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2619BA-3A98-44CA-B630-64707588EB3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127868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g"/><Relationship Id="rId2" Type="http://schemas.openxmlformats.org/officeDocument/2006/relationships/image" Target="../media/image23.jp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jp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jp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jp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jp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jp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6766520" cy="1102519"/>
          </a:xfrm>
        </p:spPr>
        <p:txBody>
          <a:bodyPr/>
          <a:lstStyle/>
          <a:p>
            <a:r>
              <a:rPr lang="nl-NL" dirty="0" smtClean="0"/>
              <a:t>Rassenkennis Kat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187624" y="2914650"/>
            <a:ext cx="6264696" cy="1314450"/>
          </a:xfrm>
        </p:spPr>
        <p:txBody>
          <a:bodyPr/>
          <a:lstStyle/>
          <a:p>
            <a:r>
              <a:rPr lang="nl-NL" dirty="0" smtClean="0"/>
              <a:t>Blok 1 </a:t>
            </a:r>
          </a:p>
          <a:p>
            <a:r>
              <a:rPr lang="nl-NL" dirty="0" smtClean="0"/>
              <a:t>Niveau 2, 3 en 4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493035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9. </a:t>
            </a:r>
            <a:r>
              <a:rPr lang="nl-NL" dirty="0" err="1" smtClean="0">
                <a:solidFill>
                  <a:srgbClr val="FF0000"/>
                </a:solidFill>
              </a:rPr>
              <a:t>Devon</a:t>
            </a:r>
            <a:r>
              <a:rPr lang="nl-NL" dirty="0" smtClean="0">
                <a:solidFill>
                  <a:srgbClr val="FF0000"/>
                </a:solidFill>
              </a:rPr>
              <a:t> Rex</a:t>
            </a:r>
            <a:endParaRPr lang="nl-NL" dirty="0">
              <a:solidFill>
                <a:srgbClr val="FF0000"/>
              </a:solidFill>
            </a:endParaRPr>
          </a:p>
        </p:txBody>
      </p:sp>
      <p:pic>
        <p:nvPicPr>
          <p:cNvPr id="4" name="Tijdelijke aanduiding voor inhoud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3808" y="1063229"/>
            <a:ext cx="3960439" cy="3330002"/>
          </a:xfrm>
        </p:spPr>
      </p:pic>
    </p:spTree>
    <p:extLst>
      <p:ext uri="{BB962C8B-B14F-4D97-AF65-F5344CB8AC3E}">
        <p14:creationId xmlns:p14="http://schemas.microsoft.com/office/powerpoint/2010/main" val="33017069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10.</a:t>
            </a:r>
            <a:r>
              <a:rPr lang="nl-NL" dirty="0" smtClean="0">
                <a:solidFill>
                  <a:srgbClr val="FF0000"/>
                </a:solidFill>
              </a:rPr>
              <a:t>Burmees</a:t>
            </a:r>
            <a:endParaRPr lang="nl-NL" dirty="0">
              <a:solidFill>
                <a:srgbClr val="FF0000"/>
              </a:solidFill>
            </a:endParaRPr>
          </a:p>
        </p:txBody>
      </p:sp>
      <p:pic>
        <p:nvPicPr>
          <p:cNvPr id="4" name="Tijdelijke aanduiding voor inhoud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58506" y="1063229"/>
            <a:ext cx="4622470" cy="3172617"/>
          </a:xfrm>
        </p:spPr>
      </p:pic>
    </p:spTree>
    <p:extLst>
      <p:ext uri="{BB962C8B-B14F-4D97-AF65-F5344CB8AC3E}">
        <p14:creationId xmlns:p14="http://schemas.microsoft.com/office/powerpoint/2010/main" val="32379098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11. </a:t>
            </a:r>
            <a:r>
              <a:rPr lang="nl-NL" dirty="0" smtClean="0">
                <a:solidFill>
                  <a:srgbClr val="FF0000"/>
                </a:solidFill>
              </a:rPr>
              <a:t>Bengaal</a:t>
            </a:r>
            <a:endParaRPr lang="nl-NL" dirty="0">
              <a:solidFill>
                <a:srgbClr val="FF0000"/>
              </a:solidFill>
            </a:endParaRPr>
          </a:p>
        </p:txBody>
      </p:sp>
      <p:pic>
        <p:nvPicPr>
          <p:cNvPr id="4" name="Tijdelijke aanduiding voor inhoud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9712" y="1196965"/>
            <a:ext cx="5472608" cy="2988331"/>
          </a:xfrm>
        </p:spPr>
      </p:pic>
    </p:spTree>
    <p:extLst>
      <p:ext uri="{BB962C8B-B14F-4D97-AF65-F5344CB8AC3E}">
        <p14:creationId xmlns:p14="http://schemas.microsoft.com/office/powerpoint/2010/main" val="4327523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12. </a:t>
            </a:r>
            <a:r>
              <a:rPr lang="nl-NL" dirty="0" smtClean="0">
                <a:solidFill>
                  <a:srgbClr val="FF0000"/>
                </a:solidFill>
              </a:rPr>
              <a:t>Europese korthaar</a:t>
            </a:r>
            <a:endParaRPr lang="nl-NL" dirty="0">
              <a:solidFill>
                <a:srgbClr val="FF0000"/>
              </a:solidFill>
            </a:endParaRPr>
          </a:p>
        </p:txBody>
      </p:sp>
      <p:pic>
        <p:nvPicPr>
          <p:cNvPr id="4" name="Tijdelijke aanduiding voor inhoud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5776" y="1038120"/>
            <a:ext cx="3816424" cy="3369312"/>
          </a:xfrm>
        </p:spPr>
      </p:pic>
    </p:spTree>
    <p:extLst>
      <p:ext uri="{BB962C8B-B14F-4D97-AF65-F5344CB8AC3E}">
        <p14:creationId xmlns:p14="http://schemas.microsoft.com/office/powerpoint/2010/main" val="41852727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13. Heilige Birmaan</a:t>
            </a:r>
            <a:endParaRPr lang="nl-NL" dirty="0"/>
          </a:p>
        </p:txBody>
      </p:sp>
      <p:pic>
        <p:nvPicPr>
          <p:cNvPr id="4" name="Tijdelijke aanduiding voor inhoud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1840" y="1275606"/>
            <a:ext cx="3121694" cy="3337480"/>
          </a:xfrm>
        </p:spPr>
      </p:pic>
    </p:spTree>
    <p:extLst>
      <p:ext uri="{BB962C8B-B14F-4D97-AF65-F5344CB8AC3E}">
        <p14:creationId xmlns:p14="http://schemas.microsoft.com/office/powerpoint/2010/main" val="15749790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14. </a:t>
            </a:r>
            <a:r>
              <a:rPr lang="nl-NL" dirty="0" err="1" smtClean="0"/>
              <a:t>Manx</a:t>
            </a:r>
            <a:endParaRPr lang="nl-NL" dirty="0"/>
          </a:p>
        </p:txBody>
      </p:sp>
      <p:pic>
        <p:nvPicPr>
          <p:cNvPr id="4" name="Tijdelijke aanduiding voor inhoud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744" y="1063229"/>
            <a:ext cx="4988089" cy="3467556"/>
          </a:xfrm>
        </p:spPr>
      </p:pic>
    </p:spTree>
    <p:extLst>
      <p:ext uri="{BB962C8B-B14F-4D97-AF65-F5344CB8AC3E}">
        <p14:creationId xmlns:p14="http://schemas.microsoft.com/office/powerpoint/2010/main" val="13922024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15. Noorse boskat</a:t>
            </a:r>
            <a:endParaRPr lang="nl-NL" dirty="0"/>
          </a:p>
        </p:txBody>
      </p:sp>
      <p:pic>
        <p:nvPicPr>
          <p:cNvPr id="4" name="Tijdelijke aanduiding voor inhoud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1800" y="1071085"/>
            <a:ext cx="3600400" cy="3521095"/>
          </a:xfrm>
        </p:spPr>
      </p:pic>
    </p:spTree>
    <p:extLst>
      <p:ext uri="{BB962C8B-B14F-4D97-AF65-F5344CB8AC3E}">
        <p14:creationId xmlns:p14="http://schemas.microsoft.com/office/powerpoint/2010/main" val="42326128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16.Turkse Van</a:t>
            </a:r>
            <a:endParaRPr lang="nl-NL" dirty="0"/>
          </a:p>
        </p:txBody>
      </p:sp>
      <p:pic>
        <p:nvPicPr>
          <p:cNvPr id="4" name="Tijdelijke aanduiding voor inhoud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1820" y="1063229"/>
            <a:ext cx="3240360" cy="3448456"/>
          </a:xfrm>
        </p:spPr>
      </p:pic>
    </p:spTree>
    <p:extLst>
      <p:ext uri="{BB962C8B-B14F-4D97-AF65-F5344CB8AC3E}">
        <p14:creationId xmlns:p14="http://schemas.microsoft.com/office/powerpoint/2010/main" val="29697191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17. Balinees</a:t>
            </a:r>
            <a:endParaRPr lang="nl-NL" dirty="0"/>
          </a:p>
        </p:txBody>
      </p:sp>
      <p:pic>
        <p:nvPicPr>
          <p:cNvPr id="4" name="Tijdelijke aanduiding voor inhoud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1821" y="915566"/>
            <a:ext cx="3060340" cy="3543551"/>
          </a:xfrm>
        </p:spPr>
      </p:pic>
    </p:spTree>
    <p:extLst>
      <p:ext uri="{BB962C8B-B14F-4D97-AF65-F5344CB8AC3E}">
        <p14:creationId xmlns:p14="http://schemas.microsoft.com/office/powerpoint/2010/main" val="17208327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18. </a:t>
            </a:r>
            <a:r>
              <a:rPr lang="nl-NL" dirty="0" err="1" smtClean="0"/>
              <a:t>Somali</a:t>
            </a:r>
            <a:endParaRPr lang="nl-NL" dirty="0"/>
          </a:p>
        </p:txBody>
      </p:sp>
      <p:pic>
        <p:nvPicPr>
          <p:cNvPr id="4" name="Tijdelijke aanduiding voor inhoud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9712" y="1178388"/>
            <a:ext cx="5040560" cy="3342110"/>
          </a:xfrm>
        </p:spPr>
      </p:pic>
    </p:spTree>
    <p:extLst>
      <p:ext uri="{BB962C8B-B14F-4D97-AF65-F5344CB8AC3E}">
        <p14:creationId xmlns:p14="http://schemas.microsoft.com/office/powerpoint/2010/main" val="19702078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1. </a:t>
            </a:r>
            <a:r>
              <a:rPr lang="nl-NL" dirty="0" smtClean="0">
                <a:solidFill>
                  <a:srgbClr val="FF0000"/>
                </a:solidFill>
              </a:rPr>
              <a:t>Pers of Perzisch langhaar</a:t>
            </a:r>
            <a:endParaRPr lang="nl-NL" dirty="0">
              <a:solidFill>
                <a:srgbClr val="FF0000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nl-NL" sz="2000" dirty="0" smtClean="0"/>
          </a:p>
          <a:p>
            <a:endParaRPr lang="nl-NL" sz="2000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1063229"/>
            <a:ext cx="2990750" cy="3030985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3888" y="1419622"/>
            <a:ext cx="4347851" cy="2520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94446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19. Oosterse korthaar</a:t>
            </a:r>
            <a:endParaRPr lang="nl-NL" dirty="0"/>
          </a:p>
        </p:txBody>
      </p:sp>
      <p:pic>
        <p:nvPicPr>
          <p:cNvPr id="4" name="Tijdelijke aanduiding voor inhoud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9792" y="1246688"/>
            <a:ext cx="3744416" cy="3300998"/>
          </a:xfrm>
        </p:spPr>
      </p:pic>
    </p:spTree>
    <p:extLst>
      <p:ext uri="{BB962C8B-B14F-4D97-AF65-F5344CB8AC3E}">
        <p14:creationId xmlns:p14="http://schemas.microsoft.com/office/powerpoint/2010/main" val="8565260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20. </a:t>
            </a:r>
            <a:r>
              <a:rPr lang="nl-NL" dirty="0" err="1" smtClean="0"/>
              <a:t>Scottisch</a:t>
            </a:r>
            <a:r>
              <a:rPr lang="nl-NL" dirty="0" smtClean="0"/>
              <a:t> </a:t>
            </a:r>
            <a:r>
              <a:rPr lang="nl-NL" dirty="0" err="1" smtClean="0"/>
              <a:t>Fold</a:t>
            </a:r>
            <a:endParaRPr lang="nl-NL" dirty="0"/>
          </a:p>
        </p:txBody>
      </p:sp>
      <p:pic>
        <p:nvPicPr>
          <p:cNvPr id="4" name="Tijdelijke aanduiding voor inhoud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608" y="1063228"/>
            <a:ext cx="2720574" cy="2660649"/>
          </a:xfr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1960" y="1895910"/>
            <a:ext cx="3735339" cy="25637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01371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21. Blauwe Rus</a:t>
            </a:r>
            <a:endParaRPr lang="nl-NL" dirty="0"/>
          </a:p>
        </p:txBody>
      </p:sp>
      <p:pic>
        <p:nvPicPr>
          <p:cNvPr id="4" name="Tijdelijke aanduiding voor inhoud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26890" y="1067484"/>
            <a:ext cx="4133342" cy="3369753"/>
          </a:xfrm>
        </p:spPr>
      </p:pic>
    </p:spTree>
    <p:extLst>
      <p:ext uri="{BB962C8B-B14F-4D97-AF65-F5344CB8AC3E}">
        <p14:creationId xmlns:p14="http://schemas.microsoft.com/office/powerpoint/2010/main" val="32596286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22. Bengaal</a:t>
            </a:r>
            <a:endParaRPr lang="nl-NL" dirty="0"/>
          </a:p>
        </p:txBody>
      </p:sp>
      <p:pic>
        <p:nvPicPr>
          <p:cNvPr id="4" name="Tijdelijke aanduiding voor inhoud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34228" y="1347613"/>
            <a:ext cx="5574076" cy="3043739"/>
          </a:xfrm>
        </p:spPr>
      </p:pic>
    </p:spTree>
    <p:extLst>
      <p:ext uri="{BB962C8B-B14F-4D97-AF65-F5344CB8AC3E}">
        <p14:creationId xmlns:p14="http://schemas.microsoft.com/office/powerpoint/2010/main" val="9687759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23. Egyptische Mau</a:t>
            </a:r>
            <a:endParaRPr lang="nl-NL" dirty="0"/>
          </a:p>
        </p:txBody>
      </p:sp>
      <p:pic>
        <p:nvPicPr>
          <p:cNvPr id="4" name="Tijdelijke aanduiding voor inhoud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9792" y="915566"/>
            <a:ext cx="3960440" cy="3638866"/>
          </a:xfrm>
        </p:spPr>
      </p:pic>
    </p:spTree>
    <p:extLst>
      <p:ext uri="{BB962C8B-B14F-4D97-AF65-F5344CB8AC3E}">
        <p14:creationId xmlns:p14="http://schemas.microsoft.com/office/powerpoint/2010/main" val="13140147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24. Turkse Angora</a:t>
            </a:r>
            <a:endParaRPr lang="nl-NL" dirty="0"/>
          </a:p>
        </p:txBody>
      </p:sp>
      <p:pic>
        <p:nvPicPr>
          <p:cNvPr id="4" name="Tijdelijke aanduiding voor inhoud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3768" y="1063229"/>
            <a:ext cx="4536504" cy="3384929"/>
          </a:xfrm>
        </p:spPr>
      </p:pic>
    </p:spTree>
    <p:extLst>
      <p:ext uri="{BB962C8B-B14F-4D97-AF65-F5344CB8AC3E}">
        <p14:creationId xmlns:p14="http://schemas.microsoft.com/office/powerpoint/2010/main" val="42699979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25. American </a:t>
            </a:r>
            <a:r>
              <a:rPr lang="nl-NL" dirty="0" err="1" smtClean="0"/>
              <a:t>curl</a:t>
            </a:r>
            <a:endParaRPr lang="nl-NL" dirty="0"/>
          </a:p>
        </p:txBody>
      </p:sp>
      <p:pic>
        <p:nvPicPr>
          <p:cNvPr id="4" name="Tijdelijke aanduiding voor inhoud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1760" y="1040120"/>
            <a:ext cx="4519255" cy="3372059"/>
          </a:xfrm>
        </p:spPr>
      </p:pic>
    </p:spTree>
    <p:extLst>
      <p:ext uri="{BB962C8B-B14F-4D97-AF65-F5344CB8AC3E}">
        <p14:creationId xmlns:p14="http://schemas.microsoft.com/office/powerpoint/2010/main" val="22043373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26. </a:t>
            </a:r>
            <a:r>
              <a:rPr lang="nl-NL" dirty="0" err="1" smtClean="0"/>
              <a:t>Munchkin</a:t>
            </a:r>
            <a:endParaRPr lang="nl-NL" dirty="0"/>
          </a:p>
        </p:txBody>
      </p:sp>
      <p:pic>
        <p:nvPicPr>
          <p:cNvPr id="4" name="Tijdelijke aanduiding voor inhoud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9792" y="987574"/>
            <a:ext cx="4248472" cy="3717413"/>
          </a:xfrm>
        </p:spPr>
      </p:pic>
    </p:spTree>
    <p:extLst>
      <p:ext uri="{BB962C8B-B14F-4D97-AF65-F5344CB8AC3E}">
        <p14:creationId xmlns:p14="http://schemas.microsoft.com/office/powerpoint/2010/main" val="29846814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27. Bombay</a:t>
            </a:r>
            <a:endParaRPr lang="nl-NL" dirty="0"/>
          </a:p>
        </p:txBody>
      </p:sp>
      <p:pic>
        <p:nvPicPr>
          <p:cNvPr id="4" name="Tijdelijke aanduiding voor inhoud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1680" y="1028593"/>
            <a:ext cx="5112568" cy="3316756"/>
          </a:xfrm>
        </p:spPr>
      </p:pic>
    </p:spTree>
    <p:extLst>
      <p:ext uri="{BB962C8B-B14F-4D97-AF65-F5344CB8AC3E}">
        <p14:creationId xmlns:p14="http://schemas.microsoft.com/office/powerpoint/2010/main" val="9624604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28. </a:t>
            </a:r>
            <a:r>
              <a:rPr lang="nl-NL" dirty="0" err="1" smtClean="0"/>
              <a:t>Snowshoe</a:t>
            </a:r>
            <a:endParaRPr lang="nl-NL" dirty="0"/>
          </a:p>
        </p:txBody>
      </p:sp>
      <p:pic>
        <p:nvPicPr>
          <p:cNvPr id="3" name="Afbeelding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1800" y="1088996"/>
            <a:ext cx="3744416" cy="3300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68716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2. </a:t>
            </a:r>
            <a:r>
              <a:rPr lang="nl-NL" dirty="0" smtClean="0">
                <a:solidFill>
                  <a:srgbClr val="FF0000"/>
                </a:solidFill>
              </a:rPr>
              <a:t>Maine </a:t>
            </a:r>
            <a:r>
              <a:rPr lang="nl-NL" dirty="0" err="1" smtClean="0">
                <a:solidFill>
                  <a:srgbClr val="FF0000"/>
                </a:solidFill>
              </a:rPr>
              <a:t>Coon</a:t>
            </a:r>
            <a:endParaRPr lang="nl-NL" dirty="0">
              <a:solidFill>
                <a:srgbClr val="FF0000"/>
              </a:solidFill>
            </a:endParaRPr>
          </a:p>
        </p:txBody>
      </p:sp>
      <p:pic>
        <p:nvPicPr>
          <p:cNvPr id="4" name="Tijdelijke aanduiding voor inhoud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9792" y="1288016"/>
            <a:ext cx="3744416" cy="3218342"/>
          </a:xfrm>
        </p:spPr>
      </p:pic>
    </p:spTree>
    <p:extLst>
      <p:ext uri="{BB962C8B-B14F-4D97-AF65-F5344CB8AC3E}">
        <p14:creationId xmlns:p14="http://schemas.microsoft.com/office/powerpoint/2010/main" val="39806688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3. </a:t>
            </a:r>
            <a:r>
              <a:rPr lang="nl-NL" dirty="0" err="1" smtClean="0">
                <a:solidFill>
                  <a:srgbClr val="FF0000"/>
                </a:solidFill>
              </a:rPr>
              <a:t>Exotic</a:t>
            </a:r>
            <a:endParaRPr lang="nl-NL" dirty="0">
              <a:solidFill>
                <a:srgbClr val="FF0000"/>
              </a:solidFill>
            </a:endParaRPr>
          </a:p>
        </p:txBody>
      </p:sp>
      <p:pic>
        <p:nvPicPr>
          <p:cNvPr id="4" name="Tijdelijke aanduiding voor inhoud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604" y="1063229"/>
            <a:ext cx="3744416" cy="2415752"/>
          </a:xfr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7984" y="1707654"/>
            <a:ext cx="3219035" cy="25886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23442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4. </a:t>
            </a:r>
            <a:r>
              <a:rPr lang="nl-NL" dirty="0" err="1" smtClean="0">
                <a:solidFill>
                  <a:srgbClr val="FF0000"/>
                </a:solidFill>
              </a:rPr>
              <a:t>Ragdoll</a:t>
            </a:r>
            <a:endParaRPr lang="nl-NL" dirty="0">
              <a:solidFill>
                <a:srgbClr val="FF0000"/>
              </a:solidFill>
            </a:endParaRPr>
          </a:p>
        </p:txBody>
      </p:sp>
      <p:pic>
        <p:nvPicPr>
          <p:cNvPr id="4" name="Tijdelijke aanduiding voor inhoud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9792" y="1063229"/>
            <a:ext cx="3960440" cy="3241811"/>
          </a:xfrm>
        </p:spPr>
      </p:pic>
    </p:spTree>
    <p:extLst>
      <p:ext uri="{BB962C8B-B14F-4D97-AF65-F5344CB8AC3E}">
        <p14:creationId xmlns:p14="http://schemas.microsoft.com/office/powerpoint/2010/main" val="27156062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5. </a:t>
            </a:r>
            <a:r>
              <a:rPr lang="nl-NL" dirty="0" err="1" smtClean="0">
                <a:solidFill>
                  <a:srgbClr val="FF0000"/>
                </a:solidFill>
              </a:rPr>
              <a:t>Sphynx</a:t>
            </a:r>
            <a:endParaRPr lang="nl-NL" dirty="0">
              <a:solidFill>
                <a:srgbClr val="FF0000"/>
              </a:solidFill>
            </a:endParaRPr>
          </a:p>
        </p:txBody>
      </p:sp>
      <p:pic>
        <p:nvPicPr>
          <p:cNvPr id="6" name="Tijdelijke aanduiding voor inhoud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9792" y="1063229"/>
            <a:ext cx="4034130" cy="3361775"/>
          </a:xfrm>
        </p:spPr>
      </p:pic>
    </p:spTree>
    <p:extLst>
      <p:ext uri="{BB962C8B-B14F-4D97-AF65-F5344CB8AC3E}">
        <p14:creationId xmlns:p14="http://schemas.microsoft.com/office/powerpoint/2010/main" val="25210034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6. </a:t>
            </a:r>
            <a:r>
              <a:rPr lang="nl-NL" dirty="0" smtClean="0">
                <a:solidFill>
                  <a:srgbClr val="FF0000"/>
                </a:solidFill>
              </a:rPr>
              <a:t>Siamees</a:t>
            </a:r>
            <a:endParaRPr lang="nl-NL" dirty="0">
              <a:solidFill>
                <a:srgbClr val="FF0000"/>
              </a:solidFill>
            </a:endParaRPr>
          </a:p>
        </p:txBody>
      </p:sp>
      <p:pic>
        <p:nvPicPr>
          <p:cNvPr id="3" name="Afbeelding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1800" y="996576"/>
            <a:ext cx="4032448" cy="35283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41239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7. </a:t>
            </a:r>
            <a:r>
              <a:rPr lang="nl-NL" dirty="0" err="1" smtClean="0">
                <a:solidFill>
                  <a:srgbClr val="FF0000"/>
                </a:solidFill>
              </a:rPr>
              <a:t>Abessijn</a:t>
            </a:r>
            <a:endParaRPr lang="nl-NL" dirty="0">
              <a:solidFill>
                <a:srgbClr val="FF0000"/>
              </a:solidFill>
            </a:endParaRPr>
          </a:p>
        </p:txBody>
      </p:sp>
      <p:pic>
        <p:nvPicPr>
          <p:cNvPr id="4" name="Tijdelijke aanduiding voor inhoud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7322" y="1131590"/>
            <a:ext cx="3174837" cy="3312368"/>
          </a:xfrm>
        </p:spPr>
      </p:pic>
    </p:spTree>
    <p:extLst>
      <p:ext uri="{BB962C8B-B14F-4D97-AF65-F5344CB8AC3E}">
        <p14:creationId xmlns:p14="http://schemas.microsoft.com/office/powerpoint/2010/main" val="17157833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8. </a:t>
            </a:r>
            <a:r>
              <a:rPr lang="nl-NL" dirty="0" smtClean="0">
                <a:solidFill>
                  <a:srgbClr val="FF0000"/>
                </a:solidFill>
              </a:rPr>
              <a:t>Britse korthaar</a:t>
            </a:r>
            <a:endParaRPr lang="nl-NL" dirty="0">
              <a:solidFill>
                <a:srgbClr val="FF0000"/>
              </a:solidFill>
            </a:endParaRPr>
          </a:p>
        </p:txBody>
      </p:sp>
      <p:pic>
        <p:nvPicPr>
          <p:cNvPr id="4" name="Tijdelijke aanduiding voor inhoud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9872" y="1131590"/>
            <a:ext cx="2599159" cy="3347402"/>
          </a:xfrm>
        </p:spPr>
      </p:pic>
    </p:spTree>
    <p:extLst>
      <p:ext uri="{BB962C8B-B14F-4D97-AF65-F5344CB8AC3E}">
        <p14:creationId xmlns:p14="http://schemas.microsoft.com/office/powerpoint/2010/main" val="13306551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PPT formaat 16-9</Template>
  <TotalTime>69</TotalTime>
  <Words>106</Words>
  <Application>Microsoft Office PowerPoint</Application>
  <PresentationFormat>Diavoorstelling (16:9)</PresentationFormat>
  <Paragraphs>31</Paragraphs>
  <Slides>29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29</vt:i4>
      </vt:variant>
    </vt:vector>
  </HeadingPairs>
  <TitlesOfParts>
    <vt:vector size="32" baseType="lpstr">
      <vt:lpstr>Arial</vt:lpstr>
      <vt:lpstr>Calibri</vt:lpstr>
      <vt:lpstr>Kantoorthema</vt:lpstr>
      <vt:lpstr>Rassenkennis Kat</vt:lpstr>
      <vt:lpstr>1. Pers of Perzisch langhaar</vt:lpstr>
      <vt:lpstr>2. Maine Coon</vt:lpstr>
      <vt:lpstr>3. Exotic</vt:lpstr>
      <vt:lpstr>4. Ragdoll</vt:lpstr>
      <vt:lpstr>5. Sphynx</vt:lpstr>
      <vt:lpstr>6. Siamees</vt:lpstr>
      <vt:lpstr>7. Abessijn</vt:lpstr>
      <vt:lpstr>8. Britse korthaar</vt:lpstr>
      <vt:lpstr>9. Devon Rex</vt:lpstr>
      <vt:lpstr>10.Burmees</vt:lpstr>
      <vt:lpstr>11. Bengaal</vt:lpstr>
      <vt:lpstr>12. Europese korthaar</vt:lpstr>
      <vt:lpstr>13. Heilige Birmaan</vt:lpstr>
      <vt:lpstr>14. Manx</vt:lpstr>
      <vt:lpstr>15. Noorse boskat</vt:lpstr>
      <vt:lpstr>16.Turkse Van</vt:lpstr>
      <vt:lpstr>17. Balinees</vt:lpstr>
      <vt:lpstr>18. Somali</vt:lpstr>
      <vt:lpstr>19. Oosterse korthaar</vt:lpstr>
      <vt:lpstr>20. Scottisch Fold</vt:lpstr>
      <vt:lpstr>21. Blauwe Rus</vt:lpstr>
      <vt:lpstr>22. Bengaal</vt:lpstr>
      <vt:lpstr>23. Egyptische Mau</vt:lpstr>
      <vt:lpstr>24. Turkse Angora</vt:lpstr>
      <vt:lpstr>25. American curl</vt:lpstr>
      <vt:lpstr>26. Munchkin</vt:lpstr>
      <vt:lpstr>27. Bombay</vt:lpstr>
      <vt:lpstr>28. Snowshoe</vt:lpstr>
    </vt:vector>
  </TitlesOfParts>
  <Company>AOC Oost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Rassenkennis Kat</dc:title>
  <dc:creator>Wies Temming - Pondes</dc:creator>
  <cp:lastModifiedBy>Helanie Aalders</cp:lastModifiedBy>
  <cp:revision>8</cp:revision>
  <dcterms:created xsi:type="dcterms:W3CDTF">2017-09-08T11:47:30Z</dcterms:created>
  <dcterms:modified xsi:type="dcterms:W3CDTF">2017-09-22T07:58:14Z</dcterms:modified>
</cp:coreProperties>
</file>