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4" r:id="rId25"/>
    <p:sldId id="280" r:id="rId26"/>
    <p:sldId id="281" r:id="rId27"/>
    <p:sldId id="282" r:id="rId28"/>
    <p:sldId id="283" r:id="rId29"/>
    <p:sldId id="285" r:id="rId30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97" d="100"/>
          <a:sy n="97" d="100"/>
        </p:scale>
        <p:origin x="63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9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27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0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1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8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9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7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C572-4FFD-4CAD-A1DE-1815F500F479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7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6766520" cy="1102519"/>
          </a:xfrm>
        </p:spPr>
        <p:txBody>
          <a:bodyPr/>
          <a:lstStyle/>
          <a:p>
            <a:r>
              <a:rPr lang="nl-NL" dirty="0" smtClean="0"/>
              <a:t>Rassenkennis Kat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914650"/>
            <a:ext cx="6264696" cy="1314450"/>
          </a:xfrm>
        </p:spPr>
        <p:txBody>
          <a:bodyPr/>
          <a:lstStyle/>
          <a:p>
            <a:r>
              <a:rPr lang="nl-NL" dirty="0" smtClean="0"/>
              <a:t>Blok 1 </a:t>
            </a:r>
          </a:p>
          <a:p>
            <a:r>
              <a:rPr lang="nl-NL" dirty="0" smtClean="0"/>
              <a:t>Niveau 2, 3 en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30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9. </a:t>
            </a:r>
            <a:r>
              <a:rPr lang="nl-NL" dirty="0" err="1" smtClean="0">
                <a:solidFill>
                  <a:srgbClr val="FF0000"/>
                </a:solidFill>
              </a:rPr>
              <a:t>Devon</a:t>
            </a:r>
            <a:r>
              <a:rPr lang="nl-NL" dirty="0" smtClean="0">
                <a:solidFill>
                  <a:srgbClr val="FF0000"/>
                </a:solidFill>
              </a:rPr>
              <a:t> Rex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63229"/>
            <a:ext cx="3960439" cy="3330002"/>
          </a:xfrm>
        </p:spPr>
      </p:pic>
    </p:spTree>
    <p:extLst>
      <p:ext uri="{BB962C8B-B14F-4D97-AF65-F5344CB8AC3E}">
        <p14:creationId xmlns:p14="http://schemas.microsoft.com/office/powerpoint/2010/main" val="330170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10.</a:t>
            </a:r>
            <a:r>
              <a:rPr lang="nl-NL" dirty="0" smtClean="0">
                <a:solidFill>
                  <a:srgbClr val="FF0000"/>
                </a:solidFill>
              </a:rPr>
              <a:t>Burmees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506" y="1063229"/>
            <a:ext cx="4622470" cy="3172617"/>
          </a:xfrm>
        </p:spPr>
      </p:pic>
    </p:spTree>
    <p:extLst>
      <p:ext uri="{BB962C8B-B14F-4D97-AF65-F5344CB8AC3E}">
        <p14:creationId xmlns:p14="http://schemas.microsoft.com/office/powerpoint/2010/main" val="323790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11. </a:t>
            </a:r>
            <a:r>
              <a:rPr lang="nl-NL" dirty="0" smtClean="0">
                <a:solidFill>
                  <a:srgbClr val="FF0000"/>
                </a:solidFill>
              </a:rPr>
              <a:t>Bengaal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96965"/>
            <a:ext cx="5472608" cy="2988331"/>
          </a:xfrm>
        </p:spPr>
      </p:pic>
    </p:spTree>
    <p:extLst>
      <p:ext uri="{BB962C8B-B14F-4D97-AF65-F5344CB8AC3E}">
        <p14:creationId xmlns:p14="http://schemas.microsoft.com/office/powerpoint/2010/main" val="43275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 </a:t>
            </a:r>
            <a:r>
              <a:rPr lang="nl-NL" dirty="0" smtClean="0">
                <a:solidFill>
                  <a:srgbClr val="FF0000"/>
                </a:solidFill>
              </a:rPr>
              <a:t>Europese korthaar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038120"/>
            <a:ext cx="3816424" cy="3369312"/>
          </a:xfrm>
        </p:spPr>
      </p:pic>
    </p:spTree>
    <p:extLst>
      <p:ext uri="{BB962C8B-B14F-4D97-AF65-F5344CB8AC3E}">
        <p14:creationId xmlns:p14="http://schemas.microsoft.com/office/powerpoint/2010/main" val="418527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 Heilige Birmaan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275606"/>
            <a:ext cx="3121694" cy="3337480"/>
          </a:xfrm>
        </p:spPr>
      </p:pic>
    </p:spTree>
    <p:extLst>
      <p:ext uri="{BB962C8B-B14F-4D97-AF65-F5344CB8AC3E}">
        <p14:creationId xmlns:p14="http://schemas.microsoft.com/office/powerpoint/2010/main" val="15749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 </a:t>
            </a:r>
            <a:r>
              <a:rPr lang="nl-NL" dirty="0" err="1" smtClean="0"/>
              <a:t>Manx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63229"/>
            <a:ext cx="4988089" cy="3467556"/>
          </a:xfrm>
        </p:spPr>
      </p:pic>
    </p:spTree>
    <p:extLst>
      <p:ext uri="{BB962C8B-B14F-4D97-AF65-F5344CB8AC3E}">
        <p14:creationId xmlns:p14="http://schemas.microsoft.com/office/powerpoint/2010/main" val="139220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15. Noorse boskat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71085"/>
            <a:ext cx="3600400" cy="3521095"/>
          </a:xfrm>
        </p:spPr>
      </p:pic>
    </p:spTree>
    <p:extLst>
      <p:ext uri="{BB962C8B-B14F-4D97-AF65-F5344CB8AC3E}">
        <p14:creationId xmlns:p14="http://schemas.microsoft.com/office/powerpoint/2010/main" val="423261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16.Turkse Van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0" y="1063229"/>
            <a:ext cx="3240360" cy="3448456"/>
          </a:xfrm>
        </p:spPr>
      </p:pic>
    </p:spTree>
    <p:extLst>
      <p:ext uri="{BB962C8B-B14F-4D97-AF65-F5344CB8AC3E}">
        <p14:creationId xmlns:p14="http://schemas.microsoft.com/office/powerpoint/2010/main" val="296971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17. Balinees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1" y="915566"/>
            <a:ext cx="3060340" cy="3543551"/>
          </a:xfrm>
        </p:spPr>
      </p:pic>
    </p:spTree>
    <p:extLst>
      <p:ext uri="{BB962C8B-B14F-4D97-AF65-F5344CB8AC3E}">
        <p14:creationId xmlns:p14="http://schemas.microsoft.com/office/powerpoint/2010/main" val="172083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18. </a:t>
            </a:r>
            <a:r>
              <a:rPr lang="nl-NL" dirty="0" err="1" smtClean="0"/>
              <a:t>Somali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78388"/>
            <a:ext cx="5040560" cy="3342110"/>
          </a:xfrm>
        </p:spPr>
      </p:pic>
    </p:spTree>
    <p:extLst>
      <p:ext uri="{BB962C8B-B14F-4D97-AF65-F5344CB8AC3E}">
        <p14:creationId xmlns:p14="http://schemas.microsoft.com/office/powerpoint/2010/main" val="19702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smtClean="0">
                <a:solidFill>
                  <a:srgbClr val="FF0000"/>
                </a:solidFill>
              </a:rPr>
              <a:t>Pers of Perzisch langhaar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 smtClean="0"/>
          </a:p>
          <a:p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63229"/>
            <a:ext cx="2990750" cy="303098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9622"/>
            <a:ext cx="434785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4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19. Oosterse korthaar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46688"/>
            <a:ext cx="3744416" cy="3300998"/>
          </a:xfrm>
        </p:spPr>
      </p:pic>
    </p:spTree>
    <p:extLst>
      <p:ext uri="{BB962C8B-B14F-4D97-AF65-F5344CB8AC3E}">
        <p14:creationId xmlns:p14="http://schemas.microsoft.com/office/powerpoint/2010/main" val="85652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20. </a:t>
            </a:r>
            <a:r>
              <a:rPr lang="nl-NL" dirty="0" err="1" smtClean="0"/>
              <a:t>Scottisch</a:t>
            </a:r>
            <a:r>
              <a:rPr lang="nl-NL" dirty="0" smtClean="0"/>
              <a:t> </a:t>
            </a:r>
            <a:r>
              <a:rPr lang="nl-NL" dirty="0" err="1" smtClean="0"/>
              <a:t>Fold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63228"/>
            <a:ext cx="2720574" cy="2660649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95910"/>
            <a:ext cx="3735339" cy="256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3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21. Blauwe Rus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90" y="1067484"/>
            <a:ext cx="4133342" cy="3369753"/>
          </a:xfrm>
        </p:spPr>
      </p:pic>
    </p:spTree>
    <p:extLst>
      <p:ext uri="{BB962C8B-B14F-4D97-AF65-F5344CB8AC3E}">
        <p14:creationId xmlns:p14="http://schemas.microsoft.com/office/powerpoint/2010/main" val="325962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22. Bengaal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28" y="1347613"/>
            <a:ext cx="5574076" cy="3043739"/>
          </a:xfrm>
        </p:spPr>
      </p:pic>
    </p:spTree>
    <p:extLst>
      <p:ext uri="{BB962C8B-B14F-4D97-AF65-F5344CB8AC3E}">
        <p14:creationId xmlns:p14="http://schemas.microsoft.com/office/powerpoint/2010/main" val="9687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23. Egyptische Mau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15566"/>
            <a:ext cx="3960440" cy="3638866"/>
          </a:xfrm>
        </p:spPr>
      </p:pic>
    </p:spTree>
    <p:extLst>
      <p:ext uri="{BB962C8B-B14F-4D97-AF65-F5344CB8AC3E}">
        <p14:creationId xmlns:p14="http://schemas.microsoft.com/office/powerpoint/2010/main" val="131401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24. Turkse Angora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63229"/>
            <a:ext cx="4536504" cy="3384929"/>
          </a:xfrm>
        </p:spPr>
      </p:pic>
    </p:spTree>
    <p:extLst>
      <p:ext uri="{BB962C8B-B14F-4D97-AF65-F5344CB8AC3E}">
        <p14:creationId xmlns:p14="http://schemas.microsoft.com/office/powerpoint/2010/main" val="426999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25. American </a:t>
            </a:r>
            <a:r>
              <a:rPr lang="nl-NL" dirty="0" err="1" smtClean="0"/>
              <a:t>curl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40120"/>
            <a:ext cx="4519255" cy="3372059"/>
          </a:xfrm>
        </p:spPr>
      </p:pic>
    </p:spTree>
    <p:extLst>
      <p:ext uri="{BB962C8B-B14F-4D97-AF65-F5344CB8AC3E}">
        <p14:creationId xmlns:p14="http://schemas.microsoft.com/office/powerpoint/2010/main" val="220433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26. </a:t>
            </a:r>
            <a:r>
              <a:rPr lang="nl-NL" dirty="0" err="1" smtClean="0"/>
              <a:t>Munchkin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87574"/>
            <a:ext cx="4248472" cy="3717413"/>
          </a:xfrm>
        </p:spPr>
      </p:pic>
    </p:spTree>
    <p:extLst>
      <p:ext uri="{BB962C8B-B14F-4D97-AF65-F5344CB8AC3E}">
        <p14:creationId xmlns:p14="http://schemas.microsoft.com/office/powerpoint/2010/main" val="298468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27. Bombay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028593"/>
            <a:ext cx="5112568" cy="3316756"/>
          </a:xfrm>
        </p:spPr>
      </p:pic>
    </p:spTree>
    <p:extLst>
      <p:ext uri="{BB962C8B-B14F-4D97-AF65-F5344CB8AC3E}">
        <p14:creationId xmlns:p14="http://schemas.microsoft.com/office/powerpoint/2010/main" val="96246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28. </a:t>
            </a:r>
            <a:r>
              <a:rPr lang="nl-NL" dirty="0" err="1" smtClean="0"/>
              <a:t>Snowshoe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88996"/>
            <a:ext cx="3744416" cy="330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smtClean="0">
                <a:solidFill>
                  <a:srgbClr val="FF0000"/>
                </a:solidFill>
              </a:rPr>
              <a:t>Maine </a:t>
            </a:r>
            <a:r>
              <a:rPr lang="nl-NL" dirty="0" err="1" smtClean="0">
                <a:solidFill>
                  <a:srgbClr val="FF0000"/>
                </a:solidFill>
              </a:rPr>
              <a:t>Coon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88016"/>
            <a:ext cx="3744416" cy="3218342"/>
          </a:xfrm>
        </p:spPr>
      </p:pic>
    </p:spTree>
    <p:extLst>
      <p:ext uri="{BB962C8B-B14F-4D97-AF65-F5344CB8AC3E}">
        <p14:creationId xmlns:p14="http://schemas.microsoft.com/office/powerpoint/2010/main" val="398066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err="1" smtClean="0">
                <a:solidFill>
                  <a:srgbClr val="FF0000"/>
                </a:solidFill>
              </a:rPr>
              <a:t>Exotic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04" y="1063229"/>
            <a:ext cx="3744416" cy="2415752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7654"/>
            <a:ext cx="3219035" cy="258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4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</a:t>
            </a:r>
            <a:r>
              <a:rPr lang="nl-NL" dirty="0" err="1" smtClean="0">
                <a:solidFill>
                  <a:srgbClr val="FF0000"/>
                </a:solidFill>
              </a:rPr>
              <a:t>Ragdoll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063229"/>
            <a:ext cx="3960440" cy="3241811"/>
          </a:xfrm>
        </p:spPr>
      </p:pic>
    </p:spTree>
    <p:extLst>
      <p:ext uri="{BB962C8B-B14F-4D97-AF65-F5344CB8AC3E}">
        <p14:creationId xmlns:p14="http://schemas.microsoft.com/office/powerpoint/2010/main" val="271560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</a:t>
            </a:r>
            <a:r>
              <a:rPr lang="nl-NL" dirty="0" err="1" smtClean="0">
                <a:solidFill>
                  <a:srgbClr val="FF0000"/>
                </a:solidFill>
              </a:rPr>
              <a:t>Sphynx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063229"/>
            <a:ext cx="4034130" cy="3361775"/>
          </a:xfrm>
        </p:spPr>
      </p:pic>
    </p:spTree>
    <p:extLst>
      <p:ext uri="{BB962C8B-B14F-4D97-AF65-F5344CB8AC3E}">
        <p14:creationId xmlns:p14="http://schemas.microsoft.com/office/powerpoint/2010/main" val="252100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6. </a:t>
            </a:r>
            <a:r>
              <a:rPr lang="nl-NL" dirty="0" smtClean="0">
                <a:solidFill>
                  <a:srgbClr val="FF0000"/>
                </a:solidFill>
              </a:rPr>
              <a:t>Siamees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996576"/>
            <a:ext cx="403244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2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</a:t>
            </a:r>
            <a:r>
              <a:rPr lang="nl-NL" dirty="0" err="1" smtClean="0">
                <a:solidFill>
                  <a:srgbClr val="FF0000"/>
                </a:solidFill>
              </a:rPr>
              <a:t>Abessijn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322" y="1131590"/>
            <a:ext cx="3174837" cy="3312368"/>
          </a:xfrm>
        </p:spPr>
      </p:pic>
    </p:spTree>
    <p:extLst>
      <p:ext uri="{BB962C8B-B14F-4D97-AF65-F5344CB8AC3E}">
        <p14:creationId xmlns:p14="http://schemas.microsoft.com/office/powerpoint/2010/main" val="17157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 </a:t>
            </a:r>
            <a:r>
              <a:rPr lang="nl-NL" dirty="0" smtClean="0">
                <a:solidFill>
                  <a:srgbClr val="FF0000"/>
                </a:solidFill>
              </a:rPr>
              <a:t>Britse korthaar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31590"/>
            <a:ext cx="2599159" cy="3347402"/>
          </a:xfrm>
        </p:spPr>
      </p:pic>
    </p:spTree>
    <p:extLst>
      <p:ext uri="{BB962C8B-B14F-4D97-AF65-F5344CB8AC3E}">
        <p14:creationId xmlns:p14="http://schemas.microsoft.com/office/powerpoint/2010/main" val="133065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formaat 16-9</Template>
  <TotalTime>69</TotalTime>
  <Words>106</Words>
  <Application>Microsoft Office PowerPoint</Application>
  <PresentationFormat>Diavoorstelling (16:9)</PresentationFormat>
  <Paragraphs>31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2" baseType="lpstr">
      <vt:lpstr>Arial</vt:lpstr>
      <vt:lpstr>Calibri</vt:lpstr>
      <vt:lpstr>Kantoorthema</vt:lpstr>
      <vt:lpstr>Rassenkennis Kat</vt:lpstr>
      <vt:lpstr>1. Pers of Perzisch langhaar</vt:lpstr>
      <vt:lpstr>2. Maine Coon</vt:lpstr>
      <vt:lpstr>3. Exotic</vt:lpstr>
      <vt:lpstr>4. Ragdoll</vt:lpstr>
      <vt:lpstr>5. Sphynx</vt:lpstr>
      <vt:lpstr>6. Siamees</vt:lpstr>
      <vt:lpstr>7. Abessijn</vt:lpstr>
      <vt:lpstr>8. Britse korthaar</vt:lpstr>
      <vt:lpstr>9. Devon Rex</vt:lpstr>
      <vt:lpstr>10.Burmees</vt:lpstr>
      <vt:lpstr>11. Bengaal</vt:lpstr>
      <vt:lpstr>12. Europese korthaar</vt:lpstr>
      <vt:lpstr>13. Heilige Birmaan</vt:lpstr>
      <vt:lpstr>14. Manx</vt:lpstr>
      <vt:lpstr>15. Noorse boskat</vt:lpstr>
      <vt:lpstr>16.Turkse Van</vt:lpstr>
      <vt:lpstr>17. Balinees</vt:lpstr>
      <vt:lpstr>18. Somali</vt:lpstr>
      <vt:lpstr>19. Oosterse korthaar</vt:lpstr>
      <vt:lpstr>20. Scottisch Fold</vt:lpstr>
      <vt:lpstr>21. Blauwe Rus</vt:lpstr>
      <vt:lpstr>22. Bengaal</vt:lpstr>
      <vt:lpstr>23. Egyptische Mau</vt:lpstr>
      <vt:lpstr>24. Turkse Angora</vt:lpstr>
      <vt:lpstr>25. American curl</vt:lpstr>
      <vt:lpstr>26. Munchkin</vt:lpstr>
      <vt:lpstr>27. Bombay</vt:lpstr>
      <vt:lpstr>28. Snowshoe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Rassenkennis Kat</dc:title>
  <dc:creator>Wies Temming - Pondes</dc:creator>
  <cp:lastModifiedBy>Helanie Aalders</cp:lastModifiedBy>
  <cp:revision>8</cp:revision>
  <dcterms:created xsi:type="dcterms:W3CDTF">2017-09-08T11:47:30Z</dcterms:created>
  <dcterms:modified xsi:type="dcterms:W3CDTF">2017-09-22T07:58:14Z</dcterms:modified>
</cp:coreProperties>
</file>